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x="12191999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9E7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840480" cy="6858000"/>
          </a:xfrm>
          <a:prstGeom prst="rect">
            <a:avLst/>
          </a:prstGeom>
          <a:solidFill>
            <a:srgbClr val="0E2E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3657600" y="0"/>
            <a:ext cx="201168" cy="6858000"/>
          </a:xfrm>
          <a:prstGeom prst="rect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11480" y="274320"/>
            <a:ext cx="1325880" cy="384048"/>
          </a:xfrm>
          <a:prstGeom prst="roundRect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38912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1417320"/>
            <a:ext cx="2331720" cy="2331720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536192"/>
            <a:ext cx="2057400" cy="196596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2800" b="1" i="0">
                <a:solidFill>
                  <a:srgbClr val="FFFFFF"/>
                </a:solidFill>
                <a:latin typeface="Lato"/>
              </a:rPr>
              <a:t>PICK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43400" y="1051560"/>
            <a:ext cx="704088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55D649"/>
                </a:solidFill>
                <a:latin typeface="Lato"/>
              </a:rPr>
              <a:t>TOP PICK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15968" y="1508760"/>
            <a:ext cx="717804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See The Tool I Use Every Week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43400" y="3090672"/>
            <a:ext cx="65379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D9E7FF"/>
                </a:solidFill>
                <a:latin typeface="Lato"/>
              </a:rPr>
              <a:t>A practical shortcut that saves time and keeps marketing projects moving.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43400" y="4709160"/>
            <a:ext cx="3337560" cy="658368"/>
          </a:xfrm>
          <a:prstGeom prst="roundRect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16552" y="4727448"/>
            <a:ext cx="319125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VIEW MY RECOMMENDATION</a:t>
            </a:r>
          </a:p>
        </p:txBody>
      </p:sp>
      <p:sp>
        <p:nvSpPr>
          <p:cNvPr id="14" name="Oval 13"/>
          <p:cNvSpPr/>
          <p:nvPr/>
        </p:nvSpPr>
        <p:spPr>
          <a:xfrm>
            <a:off x="10652760" y="43891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10789920" y="43891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10927080" y="43891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1064240" y="43891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201400" y="43891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10652760" y="57607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10789920" y="57607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10927080" y="57607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1064240" y="57607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201400" y="57607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10652760" y="71323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10789920" y="71323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10927080" y="71323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1064240" y="71323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201400" y="713232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131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FFE2D7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60120"/>
          </a:xfrm>
          <a:prstGeom prst="rect">
            <a:avLst/>
          </a:prstGeom>
          <a:solidFill>
            <a:srgbClr val="5A2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5989320"/>
            <a:ext cx="12191695" cy="868680"/>
          </a:xfrm>
          <a:prstGeom prst="rect">
            <a:avLst/>
          </a:prstGeom>
          <a:solidFill>
            <a:srgbClr val="5A2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75488" y="274320"/>
            <a:ext cx="1325880" cy="384048"/>
          </a:xfrm>
          <a:prstGeom prst="roundRect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5184648" y="585216"/>
            <a:ext cx="1828800" cy="1828800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40096" y="758952"/>
            <a:ext cx="1517904" cy="141732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300" b="1" i="0">
                <a:solidFill>
                  <a:srgbClr val="281311"/>
                </a:solidFill>
                <a:latin typeface="Lato"/>
              </a:rPr>
              <a:t>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9039" y="2331720"/>
            <a:ext cx="470916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300" b="1" i="0">
                <a:solidFill>
                  <a:srgbClr val="FFD166"/>
                </a:solidFill>
                <a:latin typeface="Lato"/>
              </a:rPr>
              <a:t>LEAD GROWTH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5880" y="2788920"/>
            <a:ext cx="9555480" cy="100584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3400" b="1" i="0">
                <a:solidFill>
                  <a:srgbClr val="FFFFFF"/>
                </a:solidFill>
                <a:latin typeface="Lato"/>
              </a:rPr>
              <a:t>Turn More Visitors Into Leads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65960" y="3913632"/>
            <a:ext cx="8275320" cy="6858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1800" b="0" i="0">
                <a:solidFill>
                  <a:srgbClr val="FFE2D7"/>
                </a:solidFill>
                <a:latin typeface="Lato"/>
              </a:rPr>
              <a:t>Discover a straightforward way to capture more prospects from existing traffic.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51960" y="4983480"/>
            <a:ext cx="3685032" cy="658368"/>
          </a:xfrm>
          <a:prstGeom prst="roundRect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25112" y="5001768"/>
            <a:ext cx="3538728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SHOW ME HOW</a:t>
            </a:r>
          </a:p>
        </p:txBody>
      </p:sp>
      <p:sp>
        <p:nvSpPr>
          <p:cNvPr id="14" name="Oval 13"/>
          <p:cNvSpPr/>
          <p:nvPr/>
        </p:nvSpPr>
        <p:spPr>
          <a:xfrm>
            <a:off x="594360" y="495604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731520" y="495604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68680" y="495604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005840" y="495604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43000" y="495604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594360" y="509320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731520" y="509320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868680" y="509320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005840" y="509320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43000" y="509320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594360" y="523036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731520" y="523036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868680" y="523036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005840" y="523036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43000" y="523036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594360" y="536752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731520" y="536752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868680" y="536752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1005840" y="536752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1143000" y="5367528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Oval 33"/>
          <p:cNvSpPr/>
          <p:nvPr/>
        </p:nvSpPr>
        <p:spPr>
          <a:xfrm>
            <a:off x="10744200" y="132588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10881360" y="132588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Oval 35"/>
          <p:cNvSpPr/>
          <p:nvPr/>
        </p:nvSpPr>
        <p:spPr>
          <a:xfrm>
            <a:off x="11018520" y="132588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Oval 36"/>
          <p:cNvSpPr/>
          <p:nvPr/>
        </p:nvSpPr>
        <p:spPr>
          <a:xfrm>
            <a:off x="11155680" y="132588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Oval 37"/>
          <p:cNvSpPr/>
          <p:nvPr/>
        </p:nvSpPr>
        <p:spPr>
          <a:xfrm>
            <a:off x="11292840" y="132588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Oval 38"/>
          <p:cNvSpPr/>
          <p:nvPr/>
        </p:nvSpPr>
        <p:spPr>
          <a:xfrm>
            <a:off x="10744200" y="1463039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Oval 39"/>
          <p:cNvSpPr/>
          <p:nvPr/>
        </p:nvSpPr>
        <p:spPr>
          <a:xfrm>
            <a:off x="10881360" y="1463039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11018520" y="1463039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11155680" y="1463039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11292840" y="1463039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10744200" y="160020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10881360" y="160020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11018520" y="160020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11155680" y="160020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11292840" y="160020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744200" y="173736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881360" y="173736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1018520" y="173736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1155680" y="173736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1292840" y="1737360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1182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8EDF4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840480" cy="6858000"/>
          </a:xfrm>
          <a:prstGeom prst="rect">
            <a:avLst/>
          </a:prstGeom>
          <a:solidFill>
            <a:srgbClr val="2634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3657600" y="0"/>
            <a:ext cx="201168" cy="6858000"/>
          </a:xfrm>
          <a:prstGeom prst="rect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11480" y="274320"/>
            <a:ext cx="1325880" cy="384048"/>
          </a:xfrm>
          <a:prstGeom prst="roundRect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38912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1417320"/>
            <a:ext cx="2331720" cy="2331720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536192"/>
            <a:ext cx="2057400" cy="196596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2800" b="1" i="0">
                <a:solidFill>
                  <a:srgbClr val="FFFFFF"/>
                </a:solidFill>
                <a:latin typeface="Lato"/>
              </a:rPr>
              <a:t>LIVE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43400" y="1051560"/>
            <a:ext cx="704088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7E7B2"/>
                </a:solidFill>
                <a:latin typeface="Lato"/>
              </a:rPr>
              <a:t>LIVE EVENT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15968" y="1508760"/>
            <a:ext cx="717804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Reserve Your Seat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43400" y="3090672"/>
            <a:ext cx="65379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E8EDF4"/>
                </a:solidFill>
                <a:latin typeface="Lato"/>
              </a:rPr>
              <a:t>Join the upcoming session and learn the complete strategy in real time.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43400" y="4709160"/>
            <a:ext cx="3337560" cy="658368"/>
          </a:xfrm>
          <a:prstGeom prst="roundRect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16552" y="4727448"/>
            <a:ext cx="319125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RESERVE MY SEAT</a:t>
            </a:r>
          </a:p>
        </p:txBody>
      </p:sp>
      <p:sp>
        <p:nvSpPr>
          <p:cNvPr id="14" name="Oval 13"/>
          <p:cNvSpPr/>
          <p:nvPr/>
        </p:nvSpPr>
        <p:spPr>
          <a:xfrm>
            <a:off x="10652760" y="43891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10789920" y="43891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10927080" y="43891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1064240" y="43891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201400" y="43891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10652760" y="57607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10789920" y="57607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10927080" y="57607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1064240" y="57607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201400" y="57607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10652760" y="71323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10789920" y="71323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10927080" y="71323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1064240" y="71323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201400" y="713232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332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DF9E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02920" y="438912"/>
            <a:ext cx="11183112" cy="5943600"/>
          </a:xfrm>
          <a:prstGeom prst="roundRect">
            <a:avLst/>
          </a:prstGeom>
          <a:solidFill>
            <a:srgbClr val="1D54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8823960" y="960120"/>
            <a:ext cx="1965960" cy="1965960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979408" y="1133856"/>
            <a:ext cx="1645920" cy="157276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200" b="1" i="0">
                <a:solidFill>
                  <a:srgbClr val="12332C"/>
                </a:solidFill>
                <a:latin typeface="Lato"/>
              </a:rPr>
              <a:t>▶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68680" y="868680"/>
            <a:ext cx="1874519" cy="438912"/>
          </a:xfrm>
          <a:prstGeom prst="roundRect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32688" y="868680"/>
            <a:ext cx="1746504" cy="4389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Lato"/>
              </a:rPr>
              <a:t>REPLAY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1627632"/>
            <a:ext cx="754380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600" b="1" i="0">
                <a:solidFill>
                  <a:srgbClr val="FFFFFF"/>
                </a:solidFill>
                <a:latin typeface="Lato"/>
              </a:rPr>
              <a:t>The Replay Is Ready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3246120"/>
            <a:ext cx="7223760" cy="987552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DDF9EF"/>
                </a:solidFill>
                <a:latin typeface="Lato"/>
              </a:rPr>
              <a:t>Catch the full presentation while the replay is still available.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86968" y="4892040"/>
            <a:ext cx="3429000" cy="685800"/>
          </a:xfrm>
          <a:prstGeom prst="roundRect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60120" y="4910327"/>
            <a:ext cx="3282696" cy="649224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12332C"/>
                </a:solidFill>
                <a:latin typeface="Lato"/>
              </a:rPr>
              <a:t>WATCH THE REPLAY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464040" y="5349240"/>
            <a:ext cx="1325880" cy="384048"/>
          </a:xfrm>
          <a:prstGeom prst="roundRect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491472" y="534924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4" name="Oval 13"/>
          <p:cNvSpPr/>
          <p:nvPr/>
        </p:nvSpPr>
        <p:spPr>
          <a:xfrm>
            <a:off x="9372600" y="333756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9509760" y="333756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646920" y="333756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9784080" y="333756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9921240" y="333756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9372600" y="347472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9509760" y="347472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646920" y="347472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9784080" y="347472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9921240" y="3474720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9372600" y="361187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9509760" y="361187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9646920" y="361187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9784080" y="361187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9921240" y="361187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9372600" y="374903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9509760" y="374903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9646920" y="374903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9784080" y="374903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9921240" y="3749039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9E7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Parallelogram 2"/>
          <p:cNvSpPr/>
          <p:nvPr/>
        </p:nvSpPr>
        <p:spPr>
          <a:xfrm>
            <a:off x="-411480" y="0"/>
            <a:ext cx="4754880" cy="6858000"/>
          </a:xfrm>
          <a:prstGeom prst="parallelogram">
            <a:avLst/>
          </a:prstGeom>
          <a:solidFill>
            <a:srgbClr val="0E2E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778240" y="0"/>
            <a:ext cx="4023360" cy="6858000"/>
          </a:xfrm>
          <a:prstGeom prst="parallelogram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Parallelogram 4"/>
          <p:cNvSpPr/>
          <p:nvPr/>
        </p:nvSpPr>
        <p:spPr>
          <a:xfrm>
            <a:off x="9326880" y="0"/>
            <a:ext cx="256032" cy="6858000"/>
          </a:xfrm>
          <a:prstGeom prst="parallelogram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38912" y="384048"/>
            <a:ext cx="1325880" cy="384048"/>
          </a:xfrm>
          <a:prstGeom prst="roundRect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66344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8280" y="1216152"/>
            <a:ext cx="2514600" cy="18288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Lato"/>
              </a:rPr>
              <a:t>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01568" y="1024128"/>
            <a:ext cx="502920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55D649"/>
                </a:solidFill>
                <a:latin typeface="Lato"/>
              </a:rPr>
              <a:t>STARTING SOON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83280" y="1536192"/>
            <a:ext cx="6080760" cy="1481328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We’re Going Live Shortly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01568" y="3154680"/>
            <a:ext cx="56235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D9E7FF"/>
                </a:solidFill>
                <a:latin typeface="Lato"/>
              </a:rPr>
              <a:t>Do not miss the opening steps, examples and live demonstration.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01568" y="4709160"/>
            <a:ext cx="3291840" cy="658368"/>
          </a:xfrm>
          <a:prstGeom prst="roundRect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474720" y="4727448"/>
            <a:ext cx="314553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081B3A"/>
                </a:solidFill>
                <a:latin typeface="Lato"/>
              </a:rPr>
              <a:t>JOIN THE EVENT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2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6F7F3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355080" y="640080"/>
            <a:ext cx="5257800" cy="5440680"/>
          </a:xfrm>
          <a:prstGeom prst="roundRect">
            <a:avLst/>
          </a:prstGeom>
          <a:solidFill>
            <a:srgbClr val="1037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6355080" y="640080"/>
            <a:ext cx="5257800" cy="566928"/>
          </a:xfrm>
          <a:prstGeom prst="rect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6629400" y="832104"/>
            <a:ext cx="146304" cy="146304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6958584" y="832104"/>
            <a:ext cx="146304" cy="14630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7287768" y="832104"/>
            <a:ext cx="146304" cy="146304"/>
          </a:xfrm>
          <a:prstGeom prst="ellipse">
            <a:avLst/>
          </a:prstGeom>
          <a:solidFill>
            <a:srgbClr val="D6F7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6903720" y="1691640"/>
            <a:ext cx="4160520" cy="3246120"/>
          </a:xfrm>
          <a:prstGeom prst="roundRect">
            <a:avLst/>
          </a:prstGeom>
          <a:solidFill>
            <a:srgbClr val="081B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8092440" y="2340864"/>
            <a:ext cx="1783080" cy="1783080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47888" y="2523744"/>
            <a:ext cx="1481328" cy="13533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400" b="1" i="0">
                <a:solidFill>
                  <a:srgbClr val="081B26"/>
                </a:solidFill>
                <a:latin typeface="Lato"/>
              </a:rPr>
              <a:t>99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5488" y="384048"/>
            <a:ext cx="1325880" cy="384048"/>
          </a:xfrm>
          <a:prstGeom prst="roundRect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512064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FB12B"/>
                </a:solidFill>
                <a:latin typeface="Lato"/>
              </a:rPr>
              <a:t>LIMITED SEATS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0352" y="1755648"/>
            <a:ext cx="5349240" cy="16002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400" b="1" i="0">
                <a:solidFill>
                  <a:srgbClr val="FFFFFF"/>
                </a:solidFill>
                <a:latin typeface="Lato"/>
              </a:rPr>
              <a:t>Seats Are Filling Fast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3520440"/>
            <a:ext cx="5257800" cy="10515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D6F7F3"/>
                </a:solidFill>
                <a:latin typeface="Lato"/>
              </a:rPr>
              <a:t>Register now so your place is secured before enrollment closes.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5074920"/>
            <a:ext cx="3429000" cy="658368"/>
          </a:xfrm>
          <a:prstGeom prst="roundRect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5093207"/>
            <a:ext cx="328269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CLAIM MY SPOT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4133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EDF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60120"/>
          </a:xfrm>
          <a:prstGeom prst="rect">
            <a:avLst/>
          </a:prstGeom>
          <a:solidFill>
            <a:srgbClr val="4720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5989320"/>
            <a:ext cx="12191695" cy="868680"/>
          </a:xfrm>
          <a:prstGeom prst="rect">
            <a:avLst/>
          </a:prstGeom>
          <a:solidFill>
            <a:srgbClr val="4720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75488" y="274320"/>
            <a:ext cx="1325880" cy="384048"/>
          </a:xfrm>
          <a:prstGeom prst="roundRect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5184648" y="585216"/>
            <a:ext cx="1828800" cy="1828800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40096" y="758952"/>
            <a:ext cx="1517904" cy="141732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300" b="1" i="0">
                <a:solidFill>
                  <a:srgbClr val="241333"/>
                </a:solidFill>
                <a:latin typeface="Lato"/>
              </a:rPr>
              <a:t>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9039" y="2331720"/>
            <a:ext cx="470916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300" b="1" i="0">
                <a:solidFill>
                  <a:srgbClr val="C9FF3D"/>
                </a:solidFill>
                <a:latin typeface="Lato"/>
              </a:rPr>
              <a:t>MASTERCLASS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5880" y="2788920"/>
            <a:ext cx="9555480" cy="100584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3400" b="1" i="0">
                <a:solidFill>
                  <a:srgbClr val="FFFFFF"/>
                </a:solidFill>
                <a:latin typeface="Lato"/>
              </a:rPr>
              <a:t>Free Masterclass Invitation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65960" y="3913632"/>
            <a:ext cx="8275320" cy="6858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1800" b="0" i="0">
                <a:solidFill>
                  <a:srgbClr val="EEDFFF"/>
                </a:solidFill>
                <a:latin typeface="Lato"/>
              </a:rPr>
              <a:t>See the complete framework and the next steps you can use immediately.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51960" y="4983480"/>
            <a:ext cx="3685032" cy="658368"/>
          </a:xfrm>
          <a:prstGeom prst="roundRect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25112" y="5001768"/>
            <a:ext cx="3538728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REGISTER FREE</a:t>
            </a:r>
          </a:p>
        </p:txBody>
      </p:sp>
      <p:sp>
        <p:nvSpPr>
          <p:cNvPr id="14" name="Oval 13"/>
          <p:cNvSpPr/>
          <p:nvPr/>
        </p:nvSpPr>
        <p:spPr>
          <a:xfrm>
            <a:off x="594360" y="495604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731520" y="495604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68680" y="495604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005840" y="495604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43000" y="495604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594360" y="509320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731520" y="509320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868680" y="509320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005840" y="509320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43000" y="509320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594360" y="523036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731520" y="523036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868680" y="523036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005840" y="523036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43000" y="523036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594360" y="536752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731520" y="536752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868680" y="536752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1005840" y="536752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1143000" y="5367528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Oval 33"/>
          <p:cNvSpPr/>
          <p:nvPr/>
        </p:nvSpPr>
        <p:spPr>
          <a:xfrm>
            <a:off x="10744200" y="132588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10881360" y="132588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Oval 35"/>
          <p:cNvSpPr/>
          <p:nvPr/>
        </p:nvSpPr>
        <p:spPr>
          <a:xfrm>
            <a:off x="11018520" y="132588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Oval 36"/>
          <p:cNvSpPr/>
          <p:nvPr/>
        </p:nvSpPr>
        <p:spPr>
          <a:xfrm>
            <a:off x="11155680" y="132588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Oval 37"/>
          <p:cNvSpPr/>
          <p:nvPr/>
        </p:nvSpPr>
        <p:spPr>
          <a:xfrm>
            <a:off x="11292840" y="132588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Oval 38"/>
          <p:cNvSpPr/>
          <p:nvPr/>
        </p:nvSpPr>
        <p:spPr>
          <a:xfrm>
            <a:off x="10744200" y="1463039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Oval 39"/>
          <p:cNvSpPr/>
          <p:nvPr/>
        </p:nvSpPr>
        <p:spPr>
          <a:xfrm>
            <a:off x="10881360" y="1463039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11018520" y="1463039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11155680" y="1463039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11292840" y="1463039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10744200" y="160020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10881360" y="160020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11018520" y="160020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11155680" y="160020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11292840" y="160020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744200" y="173736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881360" y="173736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1018520" y="173736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1155680" y="173736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1292840" y="1737360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131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FFE2D7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840480" cy="6858000"/>
          </a:xfrm>
          <a:prstGeom prst="rect">
            <a:avLst/>
          </a:prstGeom>
          <a:solidFill>
            <a:srgbClr val="5A2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3657600" y="0"/>
            <a:ext cx="201168" cy="6858000"/>
          </a:xfrm>
          <a:prstGeom prst="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11480" y="274320"/>
            <a:ext cx="1325880" cy="384048"/>
          </a:xfrm>
          <a:prstGeom prst="roundRect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38912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1417320"/>
            <a:ext cx="2331720" cy="2331720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536192"/>
            <a:ext cx="2057400" cy="196596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5200" b="1" i="0">
                <a:solidFill>
                  <a:srgbClr val="FFFFFF"/>
                </a:solidFill>
                <a:latin typeface="Lato"/>
              </a:rPr>
              <a:t>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43400" y="1051560"/>
            <a:ext cx="704088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FD166"/>
                </a:solidFill>
                <a:latin typeface="Lato"/>
              </a:rPr>
              <a:t>AUTOMATION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15968" y="1508760"/>
            <a:ext cx="717804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Automate The Busywork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43400" y="3090672"/>
            <a:ext cx="65379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FFE2D7"/>
                </a:solidFill>
                <a:latin typeface="Lato"/>
              </a:rPr>
              <a:t>Let the software handle repetitive tasks while you focus on growth.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43400" y="4709160"/>
            <a:ext cx="3337560" cy="658368"/>
          </a:xfrm>
          <a:prstGeom prst="roundRect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16552" y="4727448"/>
            <a:ext cx="319125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SEE THE TOOL</a:t>
            </a:r>
          </a:p>
        </p:txBody>
      </p:sp>
      <p:sp>
        <p:nvSpPr>
          <p:cNvPr id="14" name="Oval 13"/>
          <p:cNvSpPr/>
          <p:nvPr/>
        </p:nvSpPr>
        <p:spPr>
          <a:xfrm>
            <a:off x="10652760" y="43891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10789920" y="43891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10927080" y="43891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1064240" y="43891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201400" y="43891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10652760" y="57607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10789920" y="57607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10927080" y="57607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1064240" y="57607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201400" y="57607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10652760" y="71323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10789920" y="71323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10927080" y="71323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1064240" y="71323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201400" y="713232"/>
            <a:ext cx="73152" cy="73152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1182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8EDF4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02920" y="438912"/>
            <a:ext cx="11183112" cy="5943600"/>
          </a:xfrm>
          <a:prstGeom prst="roundRect">
            <a:avLst/>
          </a:prstGeom>
          <a:solidFill>
            <a:srgbClr val="2634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8823960" y="960120"/>
            <a:ext cx="1965960" cy="1965960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979408" y="1133856"/>
            <a:ext cx="1645920" cy="157276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200" b="1" i="0">
                <a:solidFill>
                  <a:srgbClr val="111827"/>
                </a:solidFill>
                <a:latin typeface="Lato"/>
              </a:rPr>
              <a:t>↗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68680" y="868680"/>
            <a:ext cx="1874519" cy="438912"/>
          </a:xfrm>
          <a:prstGeom prst="roundRect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32688" y="868680"/>
            <a:ext cx="1746504" cy="4389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Lato"/>
              </a:rPr>
              <a:t>WORK SMARTER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1627632"/>
            <a:ext cx="754380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600" b="1" i="0">
                <a:solidFill>
                  <a:srgbClr val="FFFFFF"/>
                </a:solidFill>
                <a:latin typeface="Lato"/>
              </a:rPr>
              <a:t>Try The Smarter Workflow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3246120"/>
            <a:ext cx="7223760" cy="987552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E8EDF4"/>
                </a:solidFill>
                <a:latin typeface="Lato"/>
              </a:rPr>
              <a:t>Simplify the process, reduce confusion and get more done with fewer steps.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86968" y="4892040"/>
            <a:ext cx="3429000" cy="685800"/>
          </a:xfrm>
          <a:prstGeom prst="roundRect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60120" y="4910327"/>
            <a:ext cx="3282696" cy="649224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111827"/>
                </a:solidFill>
                <a:latin typeface="Lato"/>
              </a:rPr>
              <a:t>EXPLORE THE SYSTEM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464040" y="5349240"/>
            <a:ext cx="1325880" cy="384048"/>
          </a:xfrm>
          <a:prstGeom prst="roundRect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491472" y="534924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4" name="Oval 13"/>
          <p:cNvSpPr/>
          <p:nvPr/>
        </p:nvSpPr>
        <p:spPr>
          <a:xfrm>
            <a:off x="9372600" y="333756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9509760" y="333756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646920" y="333756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9784080" y="333756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9921240" y="333756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9372600" y="347472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9509760" y="347472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646920" y="347472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9784080" y="347472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9921240" y="3474720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9372600" y="361187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9509760" y="361187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9646920" y="361187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9784080" y="361187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9921240" y="361187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9372600" y="374903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9509760" y="374903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9646920" y="374903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9784080" y="374903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9921240" y="3749039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332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DF9E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Parallelogram 2"/>
          <p:cNvSpPr/>
          <p:nvPr/>
        </p:nvSpPr>
        <p:spPr>
          <a:xfrm>
            <a:off x="-411480" y="0"/>
            <a:ext cx="4754880" cy="6858000"/>
          </a:xfrm>
          <a:prstGeom prst="parallelogram">
            <a:avLst/>
          </a:prstGeom>
          <a:solidFill>
            <a:srgbClr val="1D54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778240" y="0"/>
            <a:ext cx="4023360" cy="6858000"/>
          </a:xfrm>
          <a:prstGeom prst="parallelogram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Parallelogram 4"/>
          <p:cNvSpPr/>
          <p:nvPr/>
        </p:nvSpPr>
        <p:spPr>
          <a:xfrm>
            <a:off x="9326880" y="0"/>
            <a:ext cx="256032" cy="6858000"/>
          </a:xfrm>
          <a:prstGeom prst="parallelogram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38912" y="384048"/>
            <a:ext cx="1325880" cy="384048"/>
          </a:xfrm>
          <a:prstGeom prst="roundRect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66344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8280" y="1216152"/>
            <a:ext cx="2514600" cy="18288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Lato"/>
              </a:rPr>
              <a:t>▶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01568" y="1024128"/>
            <a:ext cx="502920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FCB77"/>
                </a:solidFill>
                <a:latin typeface="Lato"/>
              </a:rPr>
              <a:t>PRODUCT DEMO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83280" y="1536192"/>
            <a:ext cx="6080760" cy="1481328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See The Software In Action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01568" y="3154680"/>
            <a:ext cx="56235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DDF9EF"/>
                </a:solidFill>
                <a:latin typeface="Lato"/>
              </a:rPr>
              <a:t>Watch a quick demonstration and decide whether it fits your business.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01568" y="4709160"/>
            <a:ext cx="3291840" cy="658368"/>
          </a:xfrm>
          <a:prstGeom prst="roundRect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474720" y="4727448"/>
            <a:ext cx="314553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12332C"/>
                </a:solidFill>
                <a:latin typeface="Lato"/>
              </a:rPr>
              <a:t>VIEW THE DEMO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9E7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355080" y="640080"/>
            <a:ext cx="5257800" cy="5440680"/>
          </a:xfrm>
          <a:prstGeom prst="roundRect">
            <a:avLst/>
          </a:prstGeom>
          <a:solidFill>
            <a:srgbClr val="0E2E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6355080" y="640080"/>
            <a:ext cx="5257800" cy="566928"/>
          </a:xfrm>
          <a:prstGeom prst="rect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6629400" y="832104"/>
            <a:ext cx="146304" cy="146304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6958584" y="832104"/>
            <a:ext cx="146304" cy="14630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7287768" y="832104"/>
            <a:ext cx="146304" cy="146304"/>
          </a:xfrm>
          <a:prstGeom prst="ellipse">
            <a:avLst/>
          </a:prstGeom>
          <a:solidFill>
            <a:srgbClr val="D9E7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6903720" y="1691640"/>
            <a:ext cx="4160520" cy="3246120"/>
          </a:xfrm>
          <a:prstGeom prst="roundRect">
            <a:avLst/>
          </a:prstGeom>
          <a:solidFill>
            <a:srgbClr val="081B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8092440" y="2340864"/>
            <a:ext cx="1783080" cy="1783080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47888" y="2523744"/>
            <a:ext cx="1481328" cy="13533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2100" b="1" i="0">
                <a:solidFill>
                  <a:srgbClr val="081B3A"/>
                </a:solidFill>
                <a:latin typeface="Lato"/>
              </a:rPr>
              <a:t>24/7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5488" y="384048"/>
            <a:ext cx="1325880" cy="384048"/>
          </a:xfrm>
          <a:prstGeom prst="roundRect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512064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55D649"/>
                </a:solidFill>
                <a:latin typeface="Lato"/>
              </a:rPr>
              <a:t>TIME SAVER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0352" y="1755648"/>
            <a:ext cx="5349240" cy="16002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400" b="1" i="0">
                <a:solidFill>
                  <a:srgbClr val="FFFFFF"/>
                </a:solidFill>
                <a:latin typeface="Lato"/>
              </a:rPr>
              <a:t>Save Hours Every Week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3520440"/>
            <a:ext cx="5257800" cy="10515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D9E7FF"/>
                </a:solidFill>
                <a:latin typeface="Lato"/>
              </a:rPr>
              <a:t>Replace manual work with a faster, repeatable process.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5074920"/>
            <a:ext cx="3429000" cy="658368"/>
          </a:xfrm>
          <a:prstGeom prst="roundRect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5093207"/>
            <a:ext cx="328269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START SAVING TIME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2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6F7F3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02920" y="438912"/>
            <a:ext cx="11183112" cy="5943600"/>
          </a:xfrm>
          <a:prstGeom prst="roundRect">
            <a:avLst/>
          </a:prstGeom>
          <a:solidFill>
            <a:srgbClr val="1037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8823960" y="960120"/>
            <a:ext cx="1965960" cy="1965960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979408" y="1133856"/>
            <a:ext cx="1645920" cy="157276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200" b="1" i="0">
                <a:solidFill>
                  <a:srgbClr val="081B26"/>
                </a:solidFill>
                <a:latin typeface="Lato"/>
              </a:rPr>
              <a:t>+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68680" y="868680"/>
            <a:ext cx="1874519" cy="438912"/>
          </a:xfrm>
          <a:prstGeom prst="roundRect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32688" y="868680"/>
            <a:ext cx="1746504" cy="4389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Lato"/>
              </a:rPr>
              <a:t>BONUS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1627632"/>
            <a:ext cx="754380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600" b="1" i="0">
                <a:solidFill>
                  <a:srgbClr val="FFFFFF"/>
                </a:solidFill>
                <a:latin typeface="Lato"/>
              </a:rPr>
              <a:t>Claim The Bonus Before It’s Gone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3246120"/>
            <a:ext cx="7223760" cy="987552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D6F7F3"/>
                </a:solidFill>
                <a:latin typeface="Lato"/>
              </a:rPr>
              <a:t>Use my link and unlock the complete bonus package while it is still available.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86968" y="4892040"/>
            <a:ext cx="3429000" cy="685800"/>
          </a:xfrm>
          <a:prstGeom prst="roundRect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60120" y="4910327"/>
            <a:ext cx="3282696" cy="649224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081B26"/>
                </a:solidFill>
                <a:latin typeface="Lato"/>
              </a:rPr>
              <a:t>GET THE BONUS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464040" y="5349240"/>
            <a:ext cx="1325880" cy="384048"/>
          </a:xfrm>
          <a:prstGeom prst="roundRect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491472" y="534924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4" name="Oval 13"/>
          <p:cNvSpPr/>
          <p:nvPr/>
        </p:nvSpPr>
        <p:spPr>
          <a:xfrm>
            <a:off x="9372600" y="333756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9509760" y="333756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646920" y="333756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9784080" y="333756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9921240" y="333756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9372600" y="347472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9509760" y="347472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646920" y="347472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9784080" y="347472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9921240" y="3474720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9372600" y="361187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9509760" y="361187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9646920" y="361187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9784080" y="361187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9921240" y="361187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9372600" y="374903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9509760" y="374903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9646920" y="374903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9784080" y="374903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9921240" y="3749039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2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6F7F3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60120"/>
          </a:xfrm>
          <a:prstGeom prst="rect">
            <a:avLst/>
          </a:prstGeom>
          <a:solidFill>
            <a:srgbClr val="1037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5989320"/>
            <a:ext cx="12191695" cy="868680"/>
          </a:xfrm>
          <a:prstGeom prst="rect">
            <a:avLst/>
          </a:prstGeom>
          <a:solidFill>
            <a:srgbClr val="1037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75488" y="274320"/>
            <a:ext cx="1325880" cy="384048"/>
          </a:xfrm>
          <a:prstGeom prst="roundRect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5184648" y="585216"/>
            <a:ext cx="1828800" cy="1828800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40096" y="758952"/>
            <a:ext cx="1517904" cy="141732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300" b="1" i="0">
                <a:solidFill>
                  <a:srgbClr val="081B26"/>
                </a:solidFill>
                <a:latin typeface="Lato"/>
              </a:rPr>
              <a:t>+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9039" y="2331720"/>
            <a:ext cx="470916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300" b="1" i="0">
                <a:solidFill>
                  <a:srgbClr val="FFB12B"/>
                </a:solidFill>
                <a:latin typeface="Lato"/>
              </a:rPr>
              <a:t>TOOLKIT UPGRADE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5880" y="2788920"/>
            <a:ext cx="9555480" cy="100584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3400" b="1" i="0">
                <a:solidFill>
                  <a:srgbClr val="FFFFFF"/>
                </a:solidFill>
                <a:latin typeface="Lato"/>
              </a:rPr>
              <a:t>Upgrade Your Marketing Toolkit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65960" y="3913632"/>
            <a:ext cx="8275320" cy="6858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1800" b="0" i="0">
                <a:solidFill>
                  <a:srgbClr val="D6F7F3"/>
                </a:solidFill>
                <a:latin typeface="Lato"/>
              </a:rPr>
              <a:t>Add a focused tool designed to solve one important problem well.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51960" y="4983480"/>
            <a:ext cx="3685032" cy="658368"/>
          </a:xfrm>
          <a:prstGeom prst="roundRect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25112" y="5001768"/>
            <a:ext cx="3538728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SEE WHAT’S INCLUDED</a:t>
            </a:r>
          </a:p>
        </p:txBody>
      </p:sp>
      <p:sp>
        <p:nvSpPr>
          <p:cNvPr id="14" name="Oval 13"/>
          <p:cNvSpPr/>
          <p:nvPr/>
        </p:nvSpPr>
        <p:spPr>
          <a:xfrm>
            <a:off x="594360" y="495604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731520" y="495604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68680" y="495604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005840" y="495604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43000" y="495604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594360" y="509320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731520" y="509320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868680" y="509320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005840" y="509320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43000" y="509320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594360" y="523036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731520" y="523036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868680" y="523036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005840" y="523036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43000" y="523036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594360" y="536752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731520" y="536752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868680" y="536752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1005840" y="536752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1143000" y="5367528"/>
            <a:ext cx="73152" cy="73152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Oval 33"/>
          <p:cNvSpPr/>
          <p:nvPr/>
        </p:nvSpPr>
        <p:spPr>
          <a:xfrm>
            <a:off x="10744200" y="132588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10881360" y="132588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Oval 35"/>
          <p:cNvSpPr/>
          <p:nvPr/>
        </p:nvSpPr>
        <p:spPr>
          <a:xfrm>
            <a:off x="11018520" y="132588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Oval 36"/>
          <p:cNvSpPr/>
          <p:nvPr/>
        </p:nvSpPr>
        <p:spPr>
          <a:xfrm>
            <a:off x="11155680" y="132588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Oval 37"/>
          <p:cNvSpPr/>
          <p:nvPr/>
        </p:nvSpPr>
        <p:spPr>
          <a:xfrm>
            <a:off x="11292840" y="132588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Oval 38"/>
          <p:cNvSpPr/>
          <p:nvPr/>
        </p:nvSpPr>
        <p:spPr>
          <a:xfrm>
            <a:off x="10744200" y="1463039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Oval 39"/>
          <p:cNvSpPr/>
          <p:nvPr/>
        </p:nvSpPr>
        <p:spPr>
          <a:xfrm>
            <a:off x="10881360" y="1463039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11018520" y="1463039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11155680" y="1463039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11292840" y="1463039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10744200" y="160020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10881360" y="160020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11018520" y="160020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11155680" y="160020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11292840" y="160020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744200" y="173736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881360" y="173736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1018520" y="173736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1155680" y="173736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1292840" y="1737360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4133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EDF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840480" cy="6858000"/>
          </a:xfrm>
          <a:prstGeom prst="rect">
            <a:avLst/>
          </a:prstGeom>
          <a:solidFill>
            <a:srgbClr val="4720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3657600" y="0"/>
            <a:ext cx="201168" cy="6858000"/>
          </a:xfrm>
          <a:prstGeom prst="rect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11480" y="274320"/>
            <a:ext cx="1325880" cy="384048"/>
          </a:xfrm>
          <a:prstGeom prst="roundRect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38912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1417320"/>
            <a:ext cx="2331720" cy="2331720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536192"/>
            <a:ext cx="2057400" cy="196596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5200" b="1" i="0">
                <a:solidFill>
                  <a:srgbClr val="FFFFFF"/>
                </a:solidFill>
                <a:latin typeface="Lato"/>
              </a:rPr>
              <a:t>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43400" y="1051560"/>
            <a:ext cx="704088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C9FF3D"/>
                </a:solidFill>
                <a:latin typeface="Lato"/>
              </a:rPr>
              <a:t>FLASH SALE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15968" y="1508760"/>
            <a:ext cx="717804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The Special Deal Is Live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43400" y="3090672"/>
            <a:ext cx="65379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EEDFFF"/>
                </a:solidFill>
                <a:latin typeface="Lato"/>
              </a:rPr>
              <a:t>Save on the complete offer before the promotional price disappears.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43400" y="4709160"/>
            <a:ext cx="3337560" cy="658368"/>
          </a:xfrm>
          <a:prstGeom prst="roundRect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16552" y="4727448"/>
            <a:ext cx="319125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GET THE DEAL</a:t>
            </a:r>
          </a:p>
        </p:txBody>
      </p:sp>
      <p:sp>
        <p:nvSpPr>
          <p:cNvPr id="14" name="Oval 13"/>
          <p:cNvSpPr/>
          <p:nvPr/>
        </p:nvSpPr>
        <p:spPr>
          <a:xfrm>
            <a:off x="10652760" y="43891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10789920" y="43891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10927080" y="43891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1064240" y="43891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201400" y="43891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10652760" y="57607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10789920" y="57607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10927080" y="57607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1064240" y="57607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201400" y="57607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10652760" y="71323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10789920" y="71323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10927080" y="71323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1064240" y="71323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201400" y="713232"/>
            <a:ext cx="73152" cy="73152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131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FFE2D7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02920" y="438912"/>
            <a:ext cx="11183112" cy="5943600"/>
          </a:xfrm>
          <a:prstGeom prst="roundRect">
            <a:avLst/>
          </a:prstGeom>
          <a:solidFill>
            <a:srgbClr val="5A2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8823960" y="960120"/>
            <a:ext cx="1965960" cy="1965960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979408" y="1133856"/>
            <a:ext cx="1645920" cy="157276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200" b="1" i="0">
                <a:solidFill>
                  <a:srgbClr val="281311"/>
                </a:solidFill>
                <a:latin typeface="Lato"/>
              </a:rPr>
              <a:t>$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68680" y="868680"/>
            <a:ext cx="1874519" cy="438912"/>
          </a:xfrm>
          <a:prstGeom prst="roundRect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32688" y="868680"/>
            <a:ext cx="1746504" cy="4389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Lato"/>
              </a:rPr>
              <a:t>COUPON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1627632"/>
            <a:ext cx="754380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600" b="1" i="0">
                <a:solidFill>
                  <a:srgbClr val="FFFFFF"/>
                </a:solidFill>
                <a:latin typeface="Lato"/>
              </a:rPr>
              <a:t>Your Discount Is Ready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3246120"/>
            <a:ext cx="7223760" cy="987552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FFE2D7"/>
                </a:solidFill>
                <a:latin typeface="Lato"/>
              </a:rPr>
              <a:t>Use the special coupon and claim the reduced price today.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86968" y="4892040"/>
            <a:ext cx="3429000" cy="685800"/>
          </a:xfrm>
          <a:prstGeom prst="round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60120" y="4910327"/>
            <a:ext cx="3282696" cy="649224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281311"/>
                </a:solidFill>
                <a:latin typeface="Lato"/>
              </a:rPr>
              <a:t>USE MY COUPON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464040" y="5349240"/>
            <a:ext cx="1325880" cy="384048"/>
          </a:xfrm>
          <a:prstGeom prst="roundRect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491472" y="534924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4" name="Oval 13"/>
          <p:cNvSpPr/>
          <p:nvPr/>
        </p:nvSpPr>
        <p:spPr>
          <a:xfrm>
            <a:off x="9372600" y="333756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9509760" y="333756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646920" y="333756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9784080" y="333756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9921240" y="333756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9372600" y="347472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9509760" y="347472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646920" y="347472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9784080" y="347472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9921240" y="3474720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9372600" y="361187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9509760" y="361187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9646920" y="361187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9784080" y="361187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9921240" y="361187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9372600" y="374903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9509760" y="374903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9646920" y="374903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9784080" y="374903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9921240" y="3749039"/>
            <a:ext cx="73152" cy="73152"/>
          </a:xfrm>
          <a:prstGeom prst="ellipse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1182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8EDF4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Parallelogram 2"/>
          <p:cNvSpPr/>
          <p:nvPr/>
        </p:nvSpPr>
        <p:spPr>
          <a:xfrm>
            <a:off x="-411480" y="0"/>
            <a:ext cx="4754880" cy="6858000"/>
          </a:xfrm>
          <a:prstGeom prst="parallelogram">
            <a:avLst/>
          </a:prstGeom>
          <a:solidFill>
            <a:srgbClr val="2634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778240" y="0"/>
            <a:ext cx="4023360" cy="6858000"/>
          </a:xfrm>
          <a:prstGeom prst="parallelogram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Parallelogram 4"/>
          <p:cNvSpPr/>
          <p:nvPr/>
        </p:nvSpPr>
        <p:spPr>
          <a:xfrm>
            <a:off x="9326880" y="0"/>
            <a:ext cx="256032" cy="6858000"/>
          </a:xfrm>
          <a:prstGeom prst="parallelogram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38912" y="384048"/>
            <a:ext cx="1325880" cy="384048"/>
          </a:xfrm>
          <a:prstGeom prst="roundRect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66344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8280" y="1216152"/>
            <a:ext cx="2514600" cy="18288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Lato"/>
              </a:rPr>
              <a:t>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01568" y="1024128"/>
            <a:ext cx="502920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7E7B2"/>
                </a:solidFill>
                <a:latin typeface="Lato"/>
              </a:rPr>
              <a:t>FINAL HOURS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83280" y="1536192"/>
            <a:ext cx="6080760" cy="1481328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This Offer Ends Tonight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01568" y="3154680"/>
            <a:ext cx="56235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E8EDF4"/>
                </a:solidFill>
                <a:latin typeface="Lato"/>
              </a:rPr>
              <a:t>The current price and bonuses are scheduled to disappear soon.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01568" y="4709160"/>
            <a:ext cx="3291840" cy="658368"/>
          </a:xfrm>
          <a:prstGeom prst="roundRect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474720" y="4727448"/>
            <a:ext cx="314553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111827"/>
                </a:solidFill>
                <a:latin typeface="Lato"/>
              </a:rPr>
              <a:t>CLAIM IT NOW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332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DF9E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355080" y="640080"/>
            <a:ext cx="5257800" cy="5440680"/>
          </a:xfrm>
          <a:prstGeom prst="roundRect">
            <a:avLst/>
          </a:prstGeom>
          <a:solidFill>
            <a:srgbClr val="1D54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6355080" y="640080"/>
            <a:ext cx="5257800" cy="566928"/>
          </a:xfrm>
          <a:prstGeom prst="rect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6629400" y="832104"/>
            <a:ext cx="146304" cy="146304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6958584" y="832104"/>
            <a:ext cx="146304" cy="14630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7287768" y="832104"/>
            <a:ext cx="146304" cy="146304"/>
          </a:xfrm>
          <a:prstGeom prst="ellipse">
            <a:avLst/>
          </a:prstGeom>
          <a:solidFill>
            <a:srgbClr val="DDF9E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6903720" y="1691640"/>
            <a:ext cx="4160520" cy="3246120"/>
          </a:xfrm>
          <a:prstGeom prst="roundRect">
            <a:avLst/>
          </a:prstGeom>
          <a:solidFill>
            <a:srgbClr val="123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8092440" y="2340864"/>
            <a:ext cx="1783080" cy="1783080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47888" y="2523744"/>
            <a:ext cx="1481328" cy="13533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400" b="1" i="0">
                <a:solidFill>
                  <a:srgbClr val="12332C"/>
                </a:solidFill>
                <a:latin typeface="Lato"/>
              </a:rPr>
              <a:t>VIP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5488" y="384048"/>
            <a:ext cx="1325880" cy="384048"/>
          </a:xfrm>
          <a:prstGeom prst="roundRect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512064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FCB77"/>
                </a:solidFill>
                <a:latin typeface="Lato"/>
              </a:rPr>
              <a:t>VIP PRICE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0352" y="1755648"/>
            <a:ext cx="5349240" cy="16002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400" b="1" i="0">
                <a:solidFill>
                  <a:srgbClr val="FFFFFF"/>
                </a:solidFill>
                <a:latin typeface="Lato"/>
              </a:rPr>
              <a:t>Subscriber-Only Savings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3520440"/>
            <a:ext cx="5257800" cy="10515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DDF9EF"/>
                </a:solidFill>
                <a:latin typeface="Lato"/>
              </a:rPr>
              <a:t>This private price is available because you are on the list.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5074920"/>
            <a:ext cx="3429000" cy="658368"/>
          </a:xfrm>
          <a:prstGeom prst="roundRect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5093207"/>
            <a:ext cx="328269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UNLOCK THE PRICE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9E7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60120"/>
          </a:xfrm>
          <a:prstGeom prst="rect">
            <a:avLst/>
          </a:prstGeom>
          <a:solidFill>
            <a:srgbClr val="0E2E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5989320"/>
            <a:ext cx="12191695" cy="868680"/>
          </a:xfrm>
          <a:prstGeom prst="rect">
            <a:avLst/>
          </a:prstGeom>
          <a:solidFill>
            <a:srgbClr val="0E2E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75488" y="274320"/>
            <a:ext cx="1325880" cy="384048"/>
          </a:xfrm>
          <a:prstGeom prst="roundRect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5184648" y="585216"/>
            <a:ext cx="1828800" cy="1828800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40096" y="758952"/>
            <a:ext cx="1517904" cy="141732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300" b="1" i="0">
                <a:solidFill>
                  <a:srgbClr val="081B3A"/>
                </a:solidFill>
                <a:latin typeface="Lato"/>
              </a:rPr>
              <a:t>✓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9039" y="2331720"/>
            <a:ext cx="470916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300" b="1" i="0">
                <a:solidFill>
                  <a:srgbClr val="55D649"/>
                </a:solidFill>
                <a:latin typeface="Lato"/>
              </a:rPr>
              <a:t>EARLY BIRD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5880" y="2788920"/>
            <a:ext cx="9555480" cy="100584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3400" b="1" i="0">
                <a:solidFill>
                  <a:srgbClr val="FFFFFF"/>
                </a:solidFill>
                <a:latin typeface="Lato"/>
              </a:rPr>
              <a:t>Lock In The Early-Bird Deal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65960" y="3913632"/>
            <a:ext cx="8275320" cy="6858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1800" b="0" i="0">
                <a:solidFill>
                  <a:srgbClr val="D9E7FF"/>
                </a:solidFill>
                <a:latin typeface="Lato"/>
              </a:rPr>
              <a:t>Join before the deadline and keep more money in your pocket.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51960" y="4983480"/>
            <a:ext cx="3685032" cy="658368"/>
          </a:xfrm>
          <a:prstGeom prst="roundRect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25112" y="5001768"/>
            <a:ext cx="3538728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LOCK IT IN</a:t>
            </a:r>
          </a:p>
        </p:txBody>
      </p:sp>
      <p:sp>
        <p:nvSpPr>
          <p:cNvPr id="14" name="Oval 13"/>
          <p:cNvSpPr/>
          <p:nvPr/>
        </p:nvSpPr>
        <p:spPr>
          <a:xfrm>
            <a:off x="594360" y="495604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731520" y="495604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68680" y="495604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005840" y="495604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43000" y="495604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594360" y="509320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731520" y="509320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868680" y="509320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005840" y="509320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43000" y="509320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594360" y="523036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731520" y="523036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868680" y="523036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005840" y="523036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43000" y="523036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594360" y="536752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731520" y="536752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868680" y="536752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1005840" y="536752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1143000" y="5367528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Oval 33"/>
          <p:cNvSpPr/>
          <p:nvPr/>
        </p:nvSpPr>
        <p:spPr>
          <a:xfrm>
            <a:off x="10744200" y="132588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10881360" y="132588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Oval 35"/>
          <p:cNvSpPr/>
          <p:nvPr/>
        </p:nvSpPr>
        <p:spPr>
          <a:xfrm>
            <a:off x="11018520" y="132588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Oval 36"/>
          <p:cNvSpPr/>
          <p:nvPr/>
        </p:nvSpPr>
        <p:spPr>
          <a:xfrm>
            <a:off x="11155680" y="132588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Oval 37"/>
          <p:cNvSpPr/>
          <p:nvPr/>
        </p:nvSpPr>
        <p:spPr>
          <a:xfrm>
            <a:off x="11292840" y="132588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Oval 38"/>
          <p:cNvSpPr/>
          <p:nvPr/>
        </p:nvSpPr>
        <p:spPr>
          <a:xfrm>
            <a:off x="10744200" y="1463039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Oval 39"/>
          <p:cNvSpPr/>
          <p:nvPr/>
        </p:nvSpPr>
        <p:spPr>
          <a:xfrm>
            <a:off x="10881360" y="1463039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11018520" y="1463039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11155680" y="1463039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11292840" y="1463039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10744200" y="160020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10881360" y="160020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11018520" y="160020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11155680" y="160020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11292840" y="160020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744200" y="173736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881360" y="173736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1018520" y="173736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1155680" y="173736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1292840" y="1737360"/>
            <a:ext cx="73152" cy="73152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2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6F7F3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840480" cy="6858000"/>
          </a:xfrm>
          <a:prstGeom prst="rect">
            <a:avLst/>
          </a:prstGeom>
          <a:solidFill>
            <a:srgbClr val="1037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3657600" y="0"/>
            <a:ext cx="201168" cy="6858000"/>
          </a:xfrm>
          <a:prstGeom prst="rect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11480" y="274320"/>
            <a:ext cx="1325880" cy="384048"/>
          </a:xfrm>
          <a:prstGeom prst="roundRect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38912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1417320"/>
            <a:ext cx="2331720" cy="2331720"/>
          </a:xfrm>
          <a:prstGeom prst="ellipse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536192"/>
            <a:ext cx="2057400" cy="196596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2800" b="1" i="0">
                <a:solidFill>
                  <a:srgbClr val="FFFFFF"/>
                </a:solidFill>
                <a:latin typeface="Lato"/>
              </a:rPr>
              <a:t>PRO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43400" y="1051560"/>
            <a:ext cx="704088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FB12B"/>
                </a:solidFill>
                <a:latin typeface="Lato"/>
              </a:rPr>
              <a:t>PRO UPGRADE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15968" y="1508760"/>
            <a:ext cx="717804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Unlock The Pro Features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43400" y="3090672"/>
            <a:ext cx="65379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D6F7F3"/>
                </a:solidFill>
                <a:latin typeface="Lato"/>
              </a:rPr>
              <a:t>Increase your limits and open the tools designed for serious growth.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43400" y="4709160"/>
            <a:ext cx="3337560" cy="658368"/>
          </a:xfrm>
          <a:prstGeom prst="roundRect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16552" y="4727448"/>
            <a:ext cx="319125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UPGRADE TO PRO</a:t>
            </a:r>
          </a:p>
        </p:txBody>
      </p:sp>
      <p:sp>
        <p:nvSpPr>
          <p:cNvPr id="14" name="Oval 13"/>
          <p:cNvSpPr/>
          <p:nvPr/>
        </p:nvSpPr>
        <p:spPr>
          <a:xfrm>
            <a:off x="10652760" y="43891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10789920" y="43891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10927080" y="43891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1064240" y="43891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201400" y="43891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10652760" y="57607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10789920" y="57607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10927080" y="57607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1064240" y="57607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201400" y="57607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10652760" y="71323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10789920" y="71323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10927080" y="71323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1064240" y="71323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201400" y="713232"/>
            <a:ext cx="73152" cy="73152"/>
          </a:xfrm>
          <a:prstGeom prst="ellipse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4133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EDF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02920" y="438912"/>
            <a:ext cx="11183112" cy="5943600"/>
          </a:xfrm>
          <a:prstGeom prst="roundRect">
            <a:avLst/>
          </a:prstGeom>
          <a:solidFill>
            <a:srgbClr val="4720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8823960" y="960120"/>
            <a:ext cx="1965960" cy="1965960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979408" y="1133856"/>
            <a:ext cx="1645920" cy="157276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200" b="1" i="0">
                <a:solidFill>
                  <a:srgbClr val="241333"/>
                </a:solidFill>
                <a:latin typeface="Lato"/>
              </a:rPr>
              <a:t>+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68680" y="868680"/>
            <a:ext cx="1874519" cy="438912"/>
          </a:xfrm>
          <a:prstGeom prst="roundRect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32688" y="868680"/>
            <a:ext cx="1746504" cy="4389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Lato"/>
              </a:rPr>
              <a:t>MEMBER OFFER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1627632"/>
            <a:ext cx="754380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600" b="1" i="0">
                <a:solidFill>
                  <a:srgbClr val="FFFFFF"/>
                </a:solidFill>
                <a:latin typeface="Lato"/>
              </a:rPr>
              <a:t>Get More From Your Membership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3246120"/>
            <a:ext cx="7223760" cy="987552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EEDFFF"/>
                </a:solidFill>
                <a:latin typeface="Lato"/>
              </a:rPr>
              <a:t>Unlock additional resources, higher limits and expanded access.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86968" y="4892040"/>
            <a:ext cx="3429000" cy="685800"/>
          </a:xfrm>
          <a:prstGeom prst="roundRect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60120" y="4910327"/>
            <a:ext cx="3282696" cy="649224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241333"/>
                </a:solidFill>
                <a:latin typeface="Lato"/>
              </a:rPr>
              <a:t>SEE THE UPGRADE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464040" y="5349240"/>
            <a:ext cx="1325880" cy="384048"/>
          </a:xfrm>
          <a:prstGeom prst="roundRect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491472" y="534924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4" name="Oval 13"/>
          <p:cNvSpPr/>
          <p:nvPr/>
        </p:nvSpPr>
        <p:spPr>
          <a:xfrm>
            <a:off x="9372600" y="333756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9509760" y="333756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646920" y="333756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9784080" y="333756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9921240" y="333756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9372600" y="347472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9509760" y="347472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646920" y="347472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9784080" y="347472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9921240" y="3474720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9372600" y="361187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9509760" y="361187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9646920" y="361187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9784080" y="361187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9921240" y="361187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9372600" y="374903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9509760" y="374903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9646920" y="374903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9784080" y="374903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9921240" y="3749039"/>
            <a:ext cx="73152" cy="73152"/>
          </a:xfrm>
          <a:prstGeom prst="ellipse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131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FFE2D7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Parallelogram 2"/>
          <p:cNvSpPr/>
          <p:nvPr/>
        </p:nvSpPr>
        <p:spPr>
          <a:xfrm>
            <a:off x="-411480" y="0"/>
            <a:ext cx="4754880" cy="6858000"/>
          </a:xfrm>
          <a:prstGeom prst="parallelogram">
            <a:avLst/>
          </a:prstGeom>
          <a:solidFill>
            <a:srgbClr val="5A2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778240" y="0"/>
            <a:ext cx="4023360" cy="6858000"/>
          </a:xfrm>
          <a:prstGeom prst="parallelogram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Parallelogram 4"/>
          <p:cNvSpPr/>
          <p:nvPr/>
        </p:nvSpPr>
        <p:spPr>
          <a:xfrm>
            <a:off x="9326880" y="0"/>
            <a:ext cx="256032" cy="6858000"/>
          </a:xfrm>
          <a:prstGeom prst="parallelogram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38912" y="384048"/>
            <a:ext cx="1325880" cy="384048"/>
          </a:xfrm>
          <a:prstGeom prst="round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66344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8280" y="1216152"/>
            <a:ext cx="2514600" cy="18288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Lato"/>
              </a:rPr>
              <a:t>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01568" y="1024128"/>
            <a:ext cx="502920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FD166"/>
                </a:solidFill>
                <a:latin typeface="Lato"/>
              </a:rPr>
              <a:t>RESOURCE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83280" y="1536192"/>
            <a:ext cx="6080760" cy="1481328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A Useful Next Step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01568" y="3154680"/>
            <a:ext cx="56235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FFE2D7"/>
                </a:solidFill>
                <a:latin typeface="Lato"/>
              </a:rPr>
              <a:t>This resource works naturally with what you are already learning.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01568" y="4709160"/>
            <a:ext cx="3291840" cy="658368"/>
          </a:xfrm>
          <a:prstGeom prst="roundRect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474720" y="4727448"/>
            <a:ext cx="314553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281311"/>
                </a:solidFill>
                <a:latin typeface="Lato"/>
              </a:rPr>
              <a:t>EXPLORE THE RESOURCE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1182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8EDF4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355080" y="640080"/>
            <a:ext cx="5257800" cy="5440680"/>
          </a:xfrm>
          <a:prstGeom prst="roundRect">
            <a:avLst/>
          </a:prstGeom>
          <a:solidFill>
            <a:srgbClr val="2634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6355080" y="640080"/>
            <a:ext cx="5257800" cy="566928"/>
          </a:xfrm>
          <a:prstGeom prst="rect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6629400" y="832104"/>
            <a:ext cx="146304" cy="146304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6958584" y="832104"/>
            <a:ext cx="146304" cy="14630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7287768" y="832104"/>
            <a:ext cx="146304" cy="146304"/>
          </a:xfrm>
          <a:prstGeom prst="ellipse">
            <a:avLst/>
          </a:prstGeom>
          <a:solidFill>
            <a:srgbClr val="E8ED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6903720" y="1691640"/>
            <a:ext cx="4160520" cy="3246120"/>
          </a:xfrm>
          <a:prstGeom prst="roundRect">
            <a:avLst/>
          </a:prstGeom>
          <a:solidFill>
            <a:srgbClr val="1118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8092440" y="2340864"/>
            <a:ext cx="1783080" cy="1783080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47888" y="2523744"/>
            <a:ext cx="1481328" cy="13533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400" b="1" i="0">
                <a:solidFill>
                  <a:srgbClr val="111827"/>
                </a:solidFill>
                <a:latin typeface="Lato"/>
              </a:rPr>
              <a:t>★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5488" y="384048"/>
            <a:ext cx="1325880" cy="384048"/>
          </a:xfrm>
          <a:prstGeom prst="roundRect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512064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7E7B2"/>
                </a:solidFill>
                <a:latin typeface="Lato"/>
              </a:rPr>
              <a:t>PARTNER PICK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0352" y="1755648"/>
            <a:ext cx="5349240" cy="16002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400" b="1" i="0">
                <a:solidFill>
                  <a:srgbClr val="FFFFFF"/>
                </a:solidFill>
                <a:latin typeface="Lato"/>
              </a:rPr>
              <a:t>Partner Spotlight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3520440"/>
            <a:ext cx="5257800" cy="10515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E8EDF4"/>
                </a:solidFill>
                <a:latin typeface="Lato"/>
              </a:rPr>
              <a:t>Discover a trusted solution from one of our recommended partners.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5074920"/>
            <a:ext cx="3429000" cy="658368"/>
          </a:xfrm>
          <a:prstGeom prst="roundRect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5093207"/>
            <a:ext cx="328269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MEET THE PARTNER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4133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EDF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Parallelogram 2"/>
          <p:cNvSpPr/>
          <p:nvPr/>
        </p:nvSpPr>
        <p:spPr>
          <a:xfrm>
            <a:off x="-411480" y="0"/>
            <a:ext cx="4754880" cy="6858000"/>
          </a:xfrm>
          <a:prstGeom prst="parallelogram">
            <a:avLst/>
          </a:prstGeom>
          <a:solidFill>
            <a:srgbClr val="4720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778240" y="0"/>
            <a:ext cx="4023360" cy="6858000"/>
          </a:xfrm>
          <a:prstGeom prst="parallelogram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Parallelogram 4"/>
          <p:cNvSpPr/>
          <p:nvPr/>
        </p:nvSpPr>
        <p:spPr>
          <a:xfrm>
            <a:off x="9326880" y="0"/>
            <a:ext cx="256032" cy="6858000"/>
          </a:xfrm>
          <a:prstGeom prst="parallelogram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38912" y="384048"/>
            <a:ext cx="1325880" cy="384048"/>
          </a:xfrm>
          <a:prstGeom prst="roundRect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66344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8280" y="1216152"/>
            <a:ext cx="2514600" cy="18288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Lato"/>
              </a:rPr>
              <a:t>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01568" y="1024128"/>
            <a:ext cx="502920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C9FF3D"/>
                </a:solidFill>
                <a:latin typeface="Lato"/>
              </a:rPr>
              <a:t>SMARTER WAY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83280" y="1536192"/>
            <a:ext cx="6080760" cy="1481328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A Faster Way To Get Results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01568" y="3154680"/>
            <a:ext cx="56235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EEDFFF"/>
                </a:solidFill>
                <a:latin typeface="Lato"/>
              </a:rPr>
              <a:t>Skip the trial-and-error and see the solution built for this exact problem.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01568" y="4709160"/>
            <a:ext cx="3291840" cy="658368"/>
          </a:xfrm>
          <a:prstGeom prst="roundRect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474720" y="4727448"/>
            <a:ext cx="314553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241333"/>
                </a:solidFill>
                <a:latin typeface="Lato"/>
              </a:rPr>
              <a:t>SEE HOW IT WORKS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332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DF9E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60120"/>
          </a:xfrm>
          <a:prstGeom prst="rect">
            <a:avLst/>
          </a:prstGeom>
          <a:solidFill>
            <a:srgbClr val="1D54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5989320"/>
            <a:ext cx="12191695" cy="868680"/>
          </a:xfrm>
          <a:prstGeom prst="rect">
            <a:avLst/>
          </a:prstGeom>
          <a:solidFill>
            <a:srgbClr val="1D54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75488" y="274320"/>
            <a:ext cx="1325880" cy="384048"/>
          </a:xfrm>
          <a:prstGeom prst="roundRect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5184648" y="585216"/>
            <a:ext cx="1828800" cy="1828800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40096" y="758952"/>
            <a:ext cx="1517904" cy="141732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300" b="1" i="0">
                <a:solidFill>
                  <a:srgbClr val="12332C"/>
                </a:solidFill>
                <a:latin typeface="Lato"/>
              </a:rPr>
              <a:t>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9039" y="2331720"/>
            <a:ext cx="470916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300" b="1" i="0">
                <a:solidFill>
                  <a:srgbClr val="FFCB77"/>
                </a:solidFill>
                <a:latin typeface="Lato"/>
              </a:rPr>
              <a:t>CLIENT GROWTH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5880" y="2788920"/>
            <a:ext cx="9555480" cy="100584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3400" b="1" i="0">
                <a:solidFill>
                  <a:srgbClr val="FFFFFF"/>
                </a:solidFill>
                <a:latin typeface="Lato"/>
              </a:rPr>
              <a:t>Help Your Clients Get More Results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65960" y="3913632"/>
            <a:ext cx="8275320" cy="6858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1800" b="0" i="0">
                <a:solidFill>
                  <a:srgbClr val="DDF9EF"/>
                </a:solidFill>
                <a:latin typeface="Lato"/>
              </a:rPr>
              <a:t>Add a focused conversion service that creates new value from their videos.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51960" y="4983480"/>
            <a:ext cx="3685032" cy="658368"/>
          </a:xfrm>
          <a:prstGeom prst="roundRect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25112" y="5001768"/>
            <a:ext cx="3538728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SEE THE SERVICE</a:t>
            </a:r>
          </a:p>
        </p:txBody>
      </p:sp>
      <p:sp>
        <p:nvSpPr>
          <p:cNvPr id="14" name="Oval 13"/>
          <p:cNvSpPr/>
          <p:nvPr/>
        </p:nvSpPr>
        <p:spPr>
          <a:xfrm>
            <a:off x="594360" y="495604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731520" y="495604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68680" y="495604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005840" y="495604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43000" y="495604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594360" y="509320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731520" y="509320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868680" y="509320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005840" y="509320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43000" y="509320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594360" y="523036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731520" y="523036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868680" y="523036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005840" y="523036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43000" y="523036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594360" y="536752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731520" y="536752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868680" y="536752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1005840" y="536752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1143000" y="5367528"/>
            <a:ext cx="73152" cy="73152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Oval 33"/>
          <p:cNvSpPr/>
          <p:nvPr/>
        </p:nvSpPr>
        <p:spPr>
          <a:xfrm>
            <a:off x="10744200" y="132588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10881360" y="132588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Oval 35"/>
          <p:cNvSpPr/>
          <p:nvPr/>
        </p:nvSpPr>
        <p:spPr>
          <a:xfrm>
            <a:off x="11018520" y="132588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Oval 36"/>
          <p:cNvSpPr/>
          <p:nvPr/>
        </p:nvSpPr>
        <p:spPr>
          <a:xfrm>
            <a:off x="11155680" y="132588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Oval 37"/>
          <p:cNvSpPr/>
          <p:nvPr/>
        </p:nvSpPr>
        <p:spPr>
          <a:xfrm>
            <a:off x="11292840" y="132588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Oval 38"/>
          <p:cNvSpPr/>
          <p:nvPr/>
        </p:nvSpPr>
        <p:spPr>
          <a:xfrm>
            <a:off x="10744200" y="1463039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Oval 39"/>
          <p:cNvSpPr/>
          <p:nvPr/>
        </p:nvSpPr>
        <p:spPr>
          <a:xfrm>
            <a:off x="10881360" y="1463039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11018520" y="1463039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11155680" y="1463039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11292840" y="1463039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10744200" y="160020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10881360" y="160020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11018520" y="160020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11155680" y="160020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11292840" y="160020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744200" y="173736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881360" y="173736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1018520" y="173736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1155680" y="173736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1292840" y="1737360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8131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FFE2D7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355080" y="640080"/>
            <a:ext cx="5257800" cy="5440680"/>
          </a:xfrm>
          <a:prstGeom prst="roundRect">
            <a:avLst/>
          </a:prstGeom>
          <a:solidFill>
            <a:srgbClr val="5A21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6355080" y="640080"/>
            <a:ext cx="5257800" cy="566928"/>
          </a:xfrm>
          <a:prstGeom prst="rect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6629400" y="832104"/>
            <a:ext cx="146304" cy="146304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6958584" y="832104"/>
            <a:ext cx="146304" cy="14630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7287768" y="832104"/>
            <a:ext cx="146304" cy="146304"/>
          </a:xfrm>
          <a:prstGeom prst="ellipse">
            <a:avLst/>
          </a:prstGeom>
          <a:solidFill>
            <a:srgbClr val="FFE2D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6903720" y="1691640"/>
            <a:ext cx="4160520" cy="3246120"/>
          </a:xfrm>
          <a:prstGeom prst="roundRect">
            <a:avLst/>
          </a:prstGeom>
          <a:solidFill>
            <a:srgbClr val="2813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8092440" y="2340864"/>
            <a:ext cx="1783080" cy="1783080"/>
          </a:xfrm>
          <a:prstGeom prst="ellipse">
            <a:avLst/>
          </a:prstGeom>
          <a:solidFill>
            <a:srgbClr val="FFD16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47888" y="2523744"/>
            <a:ext cx="1481328" cy="13533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400" b="1" i="0">
                <a:solidFill>
                  <a:srgbClr val="281311"/>
                </a:solidFill>
                <a:latin typeface="Lato"/>
              </a:rPr>
              <a:t>▶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5488" y="384048"/>
            <a:ext cx="1325880" cy="384048"/>
          </a:xfrm>
          <a:prstGeom prst="roundRect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512064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FD166"/>
                </a:solidFill>
                <a:latin typeface="Lato"/>
              </a:rPr>
              <a:t>DEMO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0352" y="1755648"/>
            <a:ext cx="5349240" cy="16002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400" b="1" i="0">
                <a:solidFill>
                  <a:srgbClr val="FFFFFF"/>
                </a:solidFill>
                <a:latin typeface="Lato"/>
              </a:rPr>
              <a:t>Watch The Full Walkthrough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3520440"/>
            <a:ext cx="5257800" cy="10515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FFE2D7"/>
                </a:solidFill>
                <a:latin typeface="Lato"/>
              </a:rPr>
              <a:t>See the features, benefits and setup before making your decision.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5074920"/>
            <a:ext cx="3429000" cy="658368"/>
          </a:xfrm>
          <a:prstGeom prst="roundRect">
            <a:avLst/>
          </a:prstGeom>
          <a:solidFill>
            <a:srgbClr val="FF5A3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5093207"/>
            <a:ext cx="328269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WATCH THE DEMO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11827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8EDF4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60120"/>
          </a:xfrm>
          <a:prstGeom prst="rect">
            <a:avLst/>
          </a:prstGeom>
          <a:solidFill>
            <a:srgbClr val="2634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5989320"/>
            <a:ext cx="12191695" cy="868680"/>
          </a:xfrm>
          <a:prstGeom prst="rect">
            <a:avLst/>
          </a:prstGeom>
          <a:solidFill>
            <a:srgbClr val="2634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75488" y="274320"/>
            <a:ext cx="1325880" cy="384048"/>
          </a:xfrm>
          <a:prstGeom prst="roundRect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5184648" y="585216"/>
            <a:ext cx="1828800" cy="1828800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340096" y="758952"/>
            <a:ext cx="1517904" cy="141732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300" b="1" i="0">
                <a:solidFill>
                  <a:srgbClr val="111827"/>
                </a:solidFill>
                <a:latin typeface="Lato"/>
              </a:rPr>
              <a:t>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9039" y="2331720"/>
            <a:ext cx="470916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300" b="1" i="0">
                <a:solidFill>
                  <a:srgbClr val="F7E7B2"/>
                </a:solidFill>
                <a:latin typeface="Lato"/>
              </a:rPr>
              <a:t>RECOMMENDED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25880" y="2788920"/>
            <a:ext cx="9555480" cy="100584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3400" b="1" i="0">
                <a:solidFill>
                  <a:srgbClr val="FFFFFF"/>
                </a:solidFill>
                <a:latin typeface="Lato"/>
              </a:rPr>
              <a:t>Still Comparing Options?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65960" y="3913632"/>
            <a:ext cx="8275320" cy="6858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ctr"/>
            <a:r>
              <a:rPr sz="1800" b="0" i="0">
                <a:solidFill>
                  <a:srgbClr val="E8EDF4"/>
                </a:solidFill>
                <a:latin typeface="Lato"/>
              </a:rPr>
              <a:t>Here is the resource I recommend when simplicity and value matter.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51960" y="4983480"/>
            <a:ext cx="3685032" cy="658368"/>
          </a:xfrm>
          <a:prstGeom prst="roundRect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25112" y="5001768"/>
            <a:ext cx="3538728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SEE MY TOP PICK</a:t>
            </a:r>
          </a:p>
        </p:txBody>
      </p:sp>
      <p:sp>
        <p:nvSpPr>
          <p:cNvPr id="14" name="Oval 13"/>
          <p:cNvSpPr/>
          <p:nvPr/>
        </p:nvSpPr>
        <p:spPr>
          <a:xfrm>
            <a:off x="594360" y="495604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731520" y="495604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868680" y="495604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005840" y="495604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43000" y="495604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594360" y="509320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731520" y="509320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868680" y="509320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005840" y="509320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43000" y="509320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594360" y="523036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731520" y="523036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868680" y="523036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005840" y="523036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43000" y="523036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594360" y="536752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731520" y="536752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868680" y="536752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1005840" y="536752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1143000" y="5367528"/>
            <a:ext cx="73152" cy="73152"/>
          </a:xfrm>
          <a:prstGeom prst="ellipse">
            <a:avLst/>
          </a:prstGeom>
          <a:solidFill>
            <a:srgbClr val="F4B9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Oval 33"/>
          <p:cNvSpPr/>
          <p:nvPr/>
        </p:nvSpPr>
        <p:spPr>
          <a:xfrm>
            <a:off x="10744200" y="132588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Oval 34"/>
          <p:cNvSpPr/>
          <p:nvPr/>
        </p:nvSpPr>
        <p:spPr>
          <a:xfrm>
            <a:off x="10881360" y="132588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Oval 35"/>
          <p:cNvSpPr/>
          <p:nvPr/>
        </p:nvSpPr>
        <p:spPr>
          <a:xfrm>
            <a:off x="11018520" y="132588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Oval 36"/>
          <p:cNvSpPr/>
          <p:nvPr/>
        </p:nvSpPr>
        <p:spPr>
          <a:xfrm>
            <a:off x="11155680" y="132588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Oval 37"/>
          <p:cNvSpPr/>
          <p:nvPr/>
        </p:nvSpPr>
        <p:spPr>
          <a:xfrm>
            <a:off x="11292840" y="132588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Oval 38"/>
          <p:cNvSpPr/>
          <p:nvPr/>
        </p:nvSpPr>
        <p:spPr>
          <a:xfrm>
            <a:off x="10744200" y="1463039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Oval 39"/>
          <p:cNvSpPr/>
          <p:nvPr/>
        </p:nvSpPr>
        <p:spPr>
          <a:xfrm>
            <a:off x="10881360" y="1463039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11018520" y="1463039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Oval 41"/>
          <p:cNvSpPr/>
          <p:nvPr/>
        </p:nvSpPr>
        <p:spPr>
          <a:xfrm>
            <a:off x="11155680" y="1463039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11292840" y="1463039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Oval 43"/>
          <p:cNvSpPr/>
          <p:nvPr/>
        </p:nvSpPr>
        <p:spPr>
          <a:xfrm>
            <a:off x="10744200" y="160020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Oval 44"/>
          <p:cNvSpPr/>
          <p:nvPr/>
        </p:nvSpPr>
        <p:spPr>
          <a:xfrm>
            <a:off x="10881360" y="160020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Oval 45"/>
          <p:cNvSpPr/>
          <p:nvPr/>
        </p:nvSpPr>
        <p:spPr>
          <a:xfrm>
            <a:off x="11018520" y="160020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Oval 46"/>
          <p:cNvSpPr/>
          <p:nvPr/>
        </p:nvSpPr>
        <p:spPr>
          <a:xfrm>
            <a:off x="11155680" y="160020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11292840" y="160020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Oval 48"/>
          <p:cNvSpPr/>
          <p:nvPr/>
        </p:nvSpPr>
        <p:spPr>
          <a:xfrm>
            <a:off x="10744200" y="173736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Oval 49"/>
          <p:cNvSpPr/>
          <p:nvPr/>
        </p:nvSpPr>
        <p:spPr>
          <a:xfrm>
            <a:off x="10881360" y="173736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11018520" y="173736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Oval 51"/>
          <p:cNvSpPr/>
          <p:nvPr/>
        </p:nvSpPr>
        <p:spPr>
          <a:xfrm>
            <a:off x="11155680" y="173736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Oval 52"/>
          <p:cNvSpPr/>
          <p:nvPr/>
        </p:nvSpPr>
        <p:spPr>
          <a:xfrm>
            <a:off x="11292840" y="1737360"/>
            <a:ext cx="73152" cy="73152"/>
          </a:xfrm>
          <a:prstGeom prst="ellipse">
            <a:avLst/>
          </a:prstGeom>
          <a:solidFill>
            <a:srgbClr val="F7E7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332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DF9E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840480" cy="6858000"/>
          </a:xfrm>
          <a:prstGeom prst="rect">
            <a:avLst/>
          </a:prstGeom>
          <a:solidFill>
            <a:srgbClr val="1D54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3657600" y="0"/>
            <a:ext cx="201168" cy="6858000"/>
          </a:xfrm>
          <a:prstGeom prst="rect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11480" y="274320"/>
            <a:ext cx="1325880" cy="384048"/>
          </a:xfrm>
          <a:prstGeom prst="roundRect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38912" y="27432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1417320"/>
            <a:ext cx="2331720" cy="2331720"/>
          </a:xfrm>
          <a:prstGeom prst="ellipse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536192"/>
            <a:ext cx="2057400" cy="196596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5200" b="1" i="0">
                <a:solidFill>
                  <a:srgbClr val="FFFFFF"/>
                </a:solidFill>
                <a:latin typeface="Lato"/>
              </a:rPr>
              <a:t>✓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43400" y="1051560"/>
            <a:ext cx="704088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FCB77"/>
                </a:solidFill>
                <a:latin typeface="Lato"/>
              </a:rPr>
              <a:t>FREE DOWNLOAD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15968" y="1508760"/>
            <a:ext cx="717804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Get The Free Checklist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43400" y="3090672"/>
            <a:ext cx="65379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DDF9EF"/>
                </a:solidFill>
                <a:latin typeface="Lato"/>
              </a:rPr>
              <a:t>Use this simple checklist to avoid common mistakes and move forward faster.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43400" y="4709160"/>
            <a:ext cx="3337560" cy="658368"/>
          </a:xfrm>
          <a:prstGeom prst="roundRect">
            <a:avLst/>
          </a:prstGeom>
          <a:solidFill>
            <a:srgbClr val="4FD1A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16552" y="4727448"/>
            <a:ext cx="319125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DOWNLOAD IT FREE</a:t>
            </a:r>
          </a:p>
        </p:txBody>
      </p:sp>
      <p:sp>
        <p:nvSpPr>
          <p:cNvPr id="14" name="Oval 13"/>
          <p:cNvSpPr/>
          <p:nvPr/>
        </p:nvSpPr>
        <p:spPr>
          <a:xfrm>
            <a:off x="10652760" y="43891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10789920" y="43891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10927080" y="43891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1064240" y="43891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11201400" y="43891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10652760" y="57607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10789920" y="57607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10927080" y="57607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1064240" y="57607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11201400" y="57607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10652760" y="71323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10789920" y="71323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10927080" y="71323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11064240" y="71323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1201400" y="713232"/>
            <a:ext cx="73152" cy="73152"/>
          </a:xfrm>
          <a:prstGeom prst="ellipse">
            <a:avLst/>
          </a:prstGeom>
          <a:solidFill>
            <a:srgbClr val="FFCB7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3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9E7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502920" y="438912"/>
            <a:ext cx="11183112" cy="5943600"/>
          </a:xfrm>
          <a:prstGeom prst="roundRect">
            <a:avLst/>
          </a:prstGeom>
          <a:solidFill>
            <a:srgbClr val="0E2E6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8823960" y="960120"/>
            <a:ext cx="1965960" cy="1965960"/>
          </a:xfrm>
          <a:prstGeom prst="ellipse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979408" y="1133856"/>
            <a:ext cx="1645920" cy="157276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2000" b="1" i="0">
                <a:solidFill>
                  <a:srgbClr val="081B3A"/>
                </a:solidFill>
                <a:latin typeface="Lato"/>
              </a:rPr>
              <a:t>LIVE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68680" y="868680"/>
            <a:ext cx="1874519" cy="438912"/>
          </a:xfrm>
          <a:prstGeom prst="roundRect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32688" y="868680"/>
            <a:ext cx="1746504" cy="4389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Lato"/>
              </a:rPr>
              <a:t>FREE TRAINING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1627632"/>
            <a:ext cx="7543800" cy="15087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600" b="1" i="0">
                <a:solidFill>
                  <a:srgbClr val="FFFFFF"/>
                </a:solidFill>
                <a:latin typeface="Lato"/>
              </a:rPr>
              <a:t>Join The Free Training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968" y="3246120"/>
            <a:ext cx="7223760" cy="987552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900" b="0" i="0">
                <a:solidFill>
                  <a:srgbClr val="D9E7FF"/>
                </a:solidFill>
                <a:latin typeface="Lato"/>
              </a:rPr>
              <a:t>Learn the process step by step and start applying it today.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86968" y="4892040"/>
            <a:ext cx="3429000" cy="685800"/>
          </a:xfrm>
          <a:prstGeom prst="roundRect">
            <a:avLst/>
          </a:prstGeom>
          <a:solidFill>
            <a:srgbClr val="55D6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60120" y="4910327"/>
            <a:ext cx="3282696" cy="649224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081B3A"/>
                </a:solidFill>
                <a:latin typeface="Lato"/>
              </a:rPr>
              <a:t>SAVE MY SEAT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464040" y="5349240"/>
            <a:ext cx="1325880" cy="384048"/>
          </a:xfrm>
          <a:prstGeom prst="roundRect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491472" y="5349240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4" name="Oval 13"/>
          <p:cNvSpPr/>
          <p:nvPr/>
        </p:nvSpPr>
        <p:spPr>
          <a:xfrm>
            <a:off x="9372600" y="333756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9509760" y="333756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9646920" y="333756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9784080" y="333756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9921240" y="333756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9372600" y="347472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9509760" y="347472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646920" y="347472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9784080" y="347472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9921240" y="3474720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9372600" y="361187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9509760" y="361187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9646920" y="361187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9784080" y="361187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9921240" y="361187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9372600" y="374903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9509760" y="374903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9646920" y="374903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9784080" y="374903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9921240" y="3749039"/>
            <a:ext cx="73152" cy="73152"/>
          </a:xfrm>
          <a:prstGeom prst="ellipse">
            <a:avLst/>
          </a:prstGeom>
          <a:solidFill>
            <a:srgbClr val="3F7D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1B2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D6F7F3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Parallelogram 2"/>
          <p:cNvSpPr/>
          <p:nvPr/>
        </p:nvSpPr>
        <p:spPr>
          <a:xfrm>
            <a:off x="-411480" y="0"/>
            <a:ext cx="4754880" cy="6858000"/>
          </a:xfrm>
          <a:prstGeom prst="parallelogram">
            <a:avLst/>
          </a:prstGeom>
          <a:solidFill>
            <a:srgbClr val="10374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Parallelogram 3"/>
          <p:cNvSpPr/>
          <p:nvPr/>
        </p:nvSpPr>
        <p:spPr>
          <a:xfrm>
            <a:off x="8778240" y="0"/>
            <a:ext cx="4023360" cy="6858000"/>
          </a:xfrm>
          <a:prstGeom prst="parallelogram">
            <a:avLst/>
          </a:prstGeom>
          <a:solidFill>
            <a:srgbClr val="13C7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Parallelogram 4"/>
          <p:cNvSpPr/>
          <p:nvPr/>
        </p:nvSpPr>
        <p:spPr>
          <a:xfrm>
            <a:off x="9326880" y="0"/>
            <a:ext cx="256032" cy="6858000"/>
          </a:xfrm>
          <a:prstGeom prst="parallelogram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438912" y="384048"/>
            <a:ext cx="1325880" cy="384048"/>
          </a:xfrm>
          <a:prstGeom prst="roundRect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66344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8280" y="1216152"/>
            <a:ext cx="2514600" cy="18288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4800" b="1" i="0">
                <a:solidFill>
                  <a:srgbClr val="FFFFFF"/>
                </a:solidFill>
                <a:latin typeface="Lato"/>
              </a:rPr>
              <a:t>PDF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01568" y="1024128"/>
            <a:ext cx="5029200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FFB12B"/>
                </a:solidFill>
                <a:latin typeface="Lato"/>
              </a:rPr>
              <a:t>QUICK START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83280" y="1536192"/>
            <a:ext cx="6080760" cy="1481328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500" b="1" i="0">
                <a:solidFill>
                  <a:srgbClr val="FFFFFF"/>
                </a:solidFill>
                <a:latin typeface="Lato"/>
              </a:rPr>
              <a:t>Download The Quick-Start Guide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01568" y="3154680"/>
            <a:ext cx="5623560" cy="96012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D6F7F3"/>
                </a:solidFill>
                <a:latin typeface="Lato"/>
              </a:rPr>
              <a:t>A clear, beginner-friendly guide you can use in just a few minutes.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401568" y="4709160"/>
            <a:ext cx="3291840" cy="658368"/>
          </a:xfrm>
          <a:prstGeom prst="roundRect">
            <a:avLst/>
          </a:prstGeom>
          <a:solidFill>
            <a:srgbClr val="FFB12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474720" y="4727448"/>
            <a:ext cx="314553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081B26"/>
                </a:solidFill>
                <a:latin typeface="Lato"/>
              </a:rPr>
              <a:t>GET THE GUIDE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241333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098280" y="6446520"/>
            <a:ext cx="2560320" cy="22860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r"/>
            <a:r>
              <a:rPr sz="800" b="1" i="0">
                <a:solidFill>
                  <a:srgbClr val="EEDFFF"/>
                </a:solidFill>
                <a:latin typeface="Lato"/>
              </a:rPr>
              <a:t>PAUSE • NOTICE • CLICK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355080" y="640080"/>
            <a:ext cx="5257800" cy="5440680"/>
          </a:xfrm>
          <a:prstGeom prst="roundRect">
            <a:avLst/>
          </a:prstGeom>
          <a:solidFill>
            <a:srgbClr val="4720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6355080" y="640080"/>
            <a:ext cx="5257800" cy="566928"/>
          </a:xfrm>
          <a:prstGeom prst="rect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6629400" y="832104"/>
            <a:ext cx="146304" cy="146304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6958584" y="832104"/>
            <a:ext cx="146304" cy="14630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7287768" y="832104"/>
            <a:ext cx="146304" cy="146304"/>
          </a:xfrm>
          <a:prstGeom prst="ellipse">
            <a:avLst/>
          </a:prstGeom>
          <a:solidFill>
            <a:srgbClr val="EED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6903720" y="1691640"/>
            <a:ext cx="4160520" cy="3246120"/>
          </a:xfrm>
          <a:prstGeom prst="roundRect">
            <a:avLst/>
          </a:prstGeom>
          <a:solidFill>
            <a:srgbClr val="2413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8092440" y="2340864"/>
            <a:ext cx="1783080" cy="1783080"/>
          </a:xfrm>
          <a:prstGeom prst="ellipse">
            <a:avLst/>
          </a:prstGeom>
          <a:solidFill>
            <a:srgbClr val="C9FF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47888" y="2523744"/>
            <a:ext cx="1481328" cy="135331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3400" b="1" i="0">
                <a:solidFill>
                  <a:srgbClr val="241333"/>
                </a:solidFill>
                <a:latin typeface="Lato"/>
              </a:rPr>
              <a:t>@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5488" y="384048"/>
            <a:ext cx="1325880" cy="384048"/>
          </a:xfrm>
          <a:prstGeom prst="roundRect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02920" y="384048"/>
            <a:ext cx="1271016" cy="384048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100" b="1" i="0">
                <a:solidFill>
                  <a:srgbClr val="FFFFFF"/>
                </a:solidFill>
                <a:latin typeface="Lato"/>
              </a:rPr>
              <a:t>YOUR BRAND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6928" y="1234440"/>
            <a:ext cx="5120640" cy="411480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l"/>
            <a:r>
              <a:rPr sz="1300" b="1" i="0">
                <a:solidFill>
                  <a:srgbClr val="C9FF3D"/>
                </a:solidFill>
                <a:latin typeface="Lato"/>
              </a:rPr>
              <a:t>WEEKLY TIPS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0352" y="1755648"/>
            <a:ext cx="5349240" cy="160020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3400" b="1" i="0">
                <a:solidFill>
                  <a:srgbClr val="FFFFFF"/>
                </a:solidFill>
                <a:latin typeface="Lato"/>
              </a:rPr>
              <a:t>Want More Practical Ideas?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" y="3520440"/>
            <a:ext cx="5257800" cy="1051560"/>
          </a:xfrm>
          <a:prstGeom prst="rect">
            <a:avLst/>
          </a:prstGeom>
          <a:noFill/>
        </p:spPr>
        <p:txBody>
          <a:bodyPr wrap="square" lIns="45720" rIns="45720" anchor="t">
            <a:spAutoFit/>
          </a:bodyPr>
          <a:lstStyle/>
          <a:p>
            <a:pPr algn="l"/>
            <a:r>
              <a:rPr sz="1800" b="0" i="0">
                <a:solidFill>
                  <a:srgbClr val="EEDFFF"/>
                </a:solidFill>
                <a:latin typeface="Lato"/>
              </a:rPr>
              <a:t>Get useful marketing tips, tools and shortcuts delivered directly to you.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66928" y="5074920"/>
            <a:ext cx="3429000" cy="658368"/>
          </a:xfrm>
          <a:prstGeom prst="roundRect">
            <a:avLst/>
          </a:prstGeom>
          <a:solidFill>
            <a:srgbClr val="A96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5093207"/>
            <a:ext cx="3282696" cy="621792"/>
          </a:xfrm>
          <a:prstGeom prst="rect">
            <a:avLst/>
          </a:prstGeom>
          <a:noFill/>
        </p:spPr>
        <p:txBody>
          <a:bodyPr wrap="square" lIns="45720" rIns="45720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Lato"/>
              </a:rPr>
              <a:t>JOIN THE LIST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